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9" r:id="rId4"/>
    <p:sldId id="291" r:id="rId5"/>
    <p:sldId id="292" r:id="rId6"/>
    <p:sldId id="274" r:id="rId7"/>
    <p:sldId id="276" r:id="rId8"/>
    <p:sldId id="277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95" r:id="rId19"/>
    <p:sldId id="294" r:id="rId20"/>
    <p:sldId id="293" r:id="rId21"/>
    <p:sldId id="296" r:id="rId22"/>
    <p:sldId id="273" r:id="rId23"/>
    <p:sldId id="297" r:id="rId24"/>
    <p:sldId id="298" r:id="rId25"/>
    <p:sldId id="299" r:id="rId26"/>
    <p:sldId id="300" r:id="rId2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8FA30-966B-4A43-8283-FD2D63B9E715}" type="datetimeFigureOut">
              <a:rPr lang="hu-HU" smtClean="0"/>
              <a:pPr/>
              <a:t>2013.09.05.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0CE95-C42B-487E-A89B-365836E1B6A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Projektértékelés- képekben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  <a:latin typeface="Trajan Pro" pitchFamily="18" charset="-18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sz="2800" b="1" dirty="0" smtClean="0">
                <a:latin typeface="Trajan Pro" pitchFamily="18" charset="-18"/>
              </a:rPr>
              <a:t>Miskolci Egyetem</a:t>
            </a:r>
          </a:p>
          <a:p>
            <a:r>
              <a:rPr lang="hu-HU" sz="2800" b="1" dirty="0" smtClean="0">
                <a:latin typeface="Trajan Pro" pitchFamily="18" charset="-18"/>
              </a:rPr>
              <a:t>Bölcsészettudományi Kar</a:t>
            </a:r>
          </a:p>
          <a:p>
            <a:r>
              <a:rPr lang="hu-HU" sz="2800" b="1" dirty="0" smtClean="0">
                <a:latin typeface="Trajan Pro" pitchFamily="18" charset="-18"/>
              </a:rPr>
              <a:t>Szociológiai Intézet</a:t>
            </a:r>
          </a:p>
          <a:p>
            <a:r>
              <a:rPr lang="hu-HU" sz="2200" dirty="0" smtClean="0">
                <a:latin typeface="Trajan Pro" pitchFamily="18" charset="-18"/>
              </a:rPr>
              <a:t>Dr. Osváth Andrea</a:t>
            </a:r>
          </a:p>
          <a:p>
            <a:endParaRPr lang="hu-HU" dirty="0">
              <a:latin typeface="Trajan Pro" pitchFamily="18" charset="-18"/>
            </a:endParaRPr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463710" cy="20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692696"/>
            <a:ext cx="194421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C:\Users\Graholy Éva\AppData\Local\Temp\Temp1_program_logo.zip\logo\husk_logo_e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76672"/>
            <a:ext cx="28803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A kassai önkormányzati kerület és Borsod-Abaúj-Zemplén megye szociális problematikája</a:t>
            </a:r>
            <a:endParaRPr lang="hu-HU" sz="3100" dirty="0"/>
          </a:p>
        </p:txBody>
      </p:sp>
      <p:pic>
        <p:nvPicPr>
          <p:cNvPr id="7170" name="Picture 2" descr="I:\DCIM\100PHOTO\SAM_0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A kassai önkormányzati kerület és Borsod-Abaúj-Zemplén megye szociális problematikája</a:t>
            </a:r>
            <a:endParaRPr lang="hu-HU" sz="2800" dirty="0"/>
          </a:p>
        </p:txBody>
      </p:sp>
      <p:pic>
        <p:nvPicPr>
          <p:cNvPr id="8194" name="Picture 2" descr="I:\DCIM\100PHOTO\SAM_0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Panel – Szociális és gyermekvédelmi ellátások rendszere</a:t>
            </a:r>
            <a:endParaRPr lang="hu-HU" sz="2800" dirty="0">
              <a:solidFill>
                <a:schemeClr val="accent1">
                  <a:lumMod val="75000"/>
                </a:schemeClr>
              </a:solidFill>
              <a:latin typeface="Trajan Pro" pitchFamily="18" charset="-18"/>
            </a:endParaRPr>
          </a:p>
        </p:txBody>
      </p:sp>
      <p:pic>
        <p:nvPicPr>
          <p:cNvPr id="9218" name="Picture 2" descr="I:\DCIM\100PHOTO\SAM_0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Panel – Szociális és gyermekvédelmi ellátások rendszere</a:t>
            </a:r>
            <a:endParaRPr lang="hu-HU" sz="2800" dirty="0">
              <a:solidFill>
                <a:schemeClr val="accent1">
                  <a:lumMod val="75000"/>
                </a:schemeClr>
              </a:solidFill>
              <a:latin typeface="Trajan Pro" pitchFamily="18" charset="-18"/>
            </a:endParaRPr>
          </a:p>
        </p:txBody>
      </p:sp>
      <p:pic>
        <p:nvPicPr>
          <p:cNvPr id="10242" name="Picture 2" descr="I:\DCIM\100PHOTO\SAM_02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Panel – Szegénység, munkanélküliség</a:t>
            </a:r>
            <a:endParaRPr lang="hu-HU" dirty="0"/>
          </a:p>
        </p:txBody>
      </p:sp>
      <p:pic>
        <p:nvPicPr>
          <p:cNvPr id="11266" name="Picture 2" descr="I:\DCIM\100PHOTO\SAM_0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Panel – Szegénység, munkanélküliség</a:t>
            </a:r>
            <a:endParaRPr lang="hu-HU" dirty="0"/>
          </a:p>
        </p:txBody>
      </p:sp>
      <p:pic>
        <p:nvPicPr>
          <p:cNvPr id="12290" name="Picture 2" descr="I:\DCIM\100PHOTO\SAM_0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600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Panel - Romák, romaprogramok</a:t>
            </a:r>
            <a:endParaRPr lang="hu-HU" sz="3600" dirty="0">
              <a:solidFill>
                <a:schemeClr val="accent1">
                  <a:lumMod val="75000"/>
                </a:schemeClr>
              </a:solidFill>
              <a:latin typeface="Trajan Pro" pitchFamily="18" charset="-18"/>
            </a:endParaRPr>
          </a:p>
        </p:txBody>
      </p:sp>
      <p:pic>
        <p:nvPicPr>
          <p:cNvPr id="13314" name="Picture 2" descr="I:\DCIM\100PHOTO\SAM_02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Panel - Romák, romaprogramok</a:t>
            </a:r>
            <a:endParaRPr lang="hu-HU" dirty="0"/>
          </a:p>
        </p:txBody>
      </p:sp>
      <p:pic>
        <p:nvPicPr>
          <p:cNvPr id="14338" name="Picture 2" descr="I:\DCIM\100PHOTO\SAM_02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201212198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388" name="AutoShape 4" descr="201212198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6390" name="AutoShape 6" descr="201212198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6391" name="Picture 7" descr="C:\Users\Andi\Downloads\SAM_02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2049" name="Picture 1" descr="C:\Users\Andi\Downloads\2012121980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24936" cy="613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A projekt részei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  <a:latin typeface="Trajan Pro" pitchFamily="18" charset="-18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sk-SK" dirty="0" smtClean="0"/>
              <a:t>Szociális mappa elkészítése</a:t>
            </a:r>
            <a:endParaRPr lang="hu-HU" dirty="0" smtClean="0"/>
          </a:p>
          <a:p>
            <a:pPr lvl="0"/>
            <a:r>
              <a:rPr lang="sk-SK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Oktatási tevékenység</a:t>
            </a:r>
            <a:endParaRPr lang="hu-HU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hu-HU" dirty="0">
              <a:latin typeface="Trajan Pro" pitchFamily="18" charset="-18"/>
            </a:endParaRPr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463710" cy="20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692696"/>
            <a:ext cx="194421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C:\Users\Graholy Éva\AppData\Local\Temp\Temp1_program_logo.zip\logo\husk_logo_e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76672"/>
            <a:ext cx="28803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Roma nyelvtanfolyam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  <a:latin typeface="Trajan Pro" pitchFamily="18" charset="-18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425824"/>
          </a:xfrm>
        </p:spPr>
        <p:txBody>
          <a:bodyPr>
            <a:normAutofit/>
          </a:bodyPr>
          <a:lstStyle/>
          <a:p>
            <a:endParaRPr lang="hu-HU" b="1" dirty="0" smtClean="0"/>
          </a:p>
          <a:p>
            <a:r>
              <a:rPr lang="hu-HU" b="1" dirty="0" smtClean="0"/>
              <a:t>Alapfokú nyelvismeret</a:t>
            </a:r>
          </a:p>
          <a:p>
            <a:r>
              <a:rPr lang="hu-HU" b="1" dirty="0" smtClean="0"/>
              <a:t>Roma kultúra</a:t>
            </a:r>
            <a:r>
              <a:rPr lang="hu-HU" dirty="0" smtClean="0"/>
              <a:t> </a:t>
            </a:r>
          </a:p>
          <a:p>
            <a:r>
              <a:rPr lang="hu-HU" b="1" dirty="0" smtClean="0"/>
              <a:t>64 óra</a:t>
            </a:r>
            <a:endParaRPr lang="hu-HU" b="1" dirty="0"/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463710" cy="20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692696"/>
            <a:ext cx="194421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C:\Users\Graholy Éva\AppData\Local\Temp\Temp1_program_logo.zip\logo\husk_logo_e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76672"/>
            <a:ext cx="28803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030" name="AutoShape 6" descr="https://mail-attachment.googleusercontent.com/attachment/?ui=2&amp;ik=e37ab16553&amp;view=att&amp;th=13c9fc5721fb5246&amp;attid=0.2&amp;disp=inline&amp;realattid=f_hcq3d60l8&amp;safe=1&amp;zw&amp;saduie=AG9B_P8DV6Qk_t6OetAHmdGYYuyB&amp;sadet=1378303520045&amp;sads=1zFYyIOZxzZZ_AxYlywApxUD6l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032" name="AutoShape 8" descr="https://mail-attachment.googleusercontent.com/attachment/?ui=2&amp;ik=e37ab16553&amp;view=att&amp;th=13c9fc5721fb5246&amp;attid=0.2&amp;disp=inline&amp;realattid=f_hcq3d60l8&amp;safe=1&amp;zw&amp;saduie=AG9B_P8DV6Qk_t6OetAHmdGYYuyB&amp;sadet=1378303520045&amp;sads=1zFYyIOZxzZZ_AxYlywApxUD6l8"/>
          <p:cNvSpPr>
            <a:spLocks noGrp="1" noChangeAspect="1" noChangeArrowheads="1"/>
          </p:cNvSpPr>
          <p:nvPr>
            <p:ph type="pic" idx="1"/>
          </p:nvPr>
        </p:nvSpPr>
        <p:spPr bwMode="auto"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33" name="Picture 9" descr="C:\Users\Andi\Downloads\201212198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Tréning és jegyzet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  <a:latin typeface="Trajan Pro" pitchFamily="18" charset="-18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12976"/>
            <a:ext cx="6400800" cy="2425824"/>
          </a:xfrm>
        </p:spPr>
        <p:txBody>
          <a:bodyPr>
            <a:normAutofit/>
          </a:bodyPr>
          <a:lstStyle/>
          <a:p>
            <a:r>
              <a:rPr lang="hu-HU" b="1" dirty="0" smtClean="0"/>
              <a:t>Társadalmi problémák és kezelésük</a:t>
            </a:r>
          </a:p>
          <a:p>
            <a:r>
              <a:rPr lang="hu-HU" b="1" dirty="0" smtClean="0"/>
              <a:t>Pszichológia 	</a:t>
            </a:r>
          </a:p>
          <a:p>
            <a:r>
              <a:rPr lang="hu-HU" b="1" dirty="0" smtClean="0"/>
              <a:t>	Munkajog 			</a:t>
            </a:r>
          </a:p>
          <a:p>
            <a:r>
              <a:rPr lang="hu-HU" b="1" dirty="0" smtClean="0"/>
              <a:t>Régiófejlesztés, projektírás</a:t>
            </a:r>
            <a:r>
              <a:rPr lang="hu-HU" dirty="0" smtClean="0"/>
              <a:t> </a:t>
            </a:r>
            <a:endParaRPr lang="hu-HU" dirty="0"/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463710" cy="20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692696"/>
            <a:ext cx="194421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C:\Users\Graholy Éva\AppData\Local\Temp\Temp1_program_logo.zip\logo\husk_logo_e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76672"/>
            <a:ext cx="28803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Tréning</a:t>
            </a:r>
            <a:endParaRPr lang="hu-HU" dirty="0"/>
          </a:p>
        </p:txBody>
      </p:sp>
      <p:pic>
        <p:nvPicPr>
          <p:cNvPr id="1026" name="Picture 2" descr="C:\Users\Andi\Desktop\SAM_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700808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Tréning</a:t>
            </a:r>
            <a:endParaRPr lang="hu-HU" dirty="0"/>
          </a:p>
        </p:txBody>
      </p:sp>
      <p:pic>
        <p:nvPicPr>
          <p:cNvPr id="2051" name="Picture 3" descr="C:\Users\Andi\Desktop\SAM_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Tréning</a:t>
            </a:r>
            <a:endParaRPr lang="hu-HU" dirty="0"/>
          </a:p>
        </p:txBody>
      </p:sp>
      <p:pic>
        <p:nvPicPr>
          <p:cNvPr id="3074" name="Picture 2" descr="C:\Users\Andi\Desktop\SAM_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köszönöm a figyelmet!</a:t>
            </a:r>
            <a:endParaRPr lang="hu-HU" sz="4800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Dr. Osváth Andrea</a:t>
            </a:r>
            <a:endParaRPr lang="hu-H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Átfogó cél: </a:t>
            </a:r>
            <a:endParaRPr lang="hu-H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31640" y="3645024"/>
            <a:ext cx="6400800" cy="2664296"/>
          </a:xfrm>
        </p:spPr>
        <p:txBody>
          <a:bodyPr>
            <a:noAutofit/>
          </a:bodyPr>
          <a:lstStyle/>
          <a:p>
            <a:pPr lvl="0" algn="l"/>
            <a:r>
              <a:rPr lang="sk-SK" sz="2800" dirty="0" smtClean="0"/>
              <a:t>A régió lakosai </a:t>
            </a:r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életkörülményeinek</a:t>
            </a:r>
            <a:r>
              <a:rPr lang="sk-SK" sz="2800" dirty="0" smtClean="0"/>
              <a:t> javítása, </a:t>
            </a:r>
          </a:p>
          <a:p>
            <a:pPr lvl="0" algn="l"/>
            <a:r>
              <a:rPr lang="sk-SK" sz="2800" dirty="0" smtClean="0"/>
              <a:t>általuk </a:t>
            </a:r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önálló</a:t>
            </a:r>
            <a:r>
              <a:rPr lang="sk-SK" sz="2800" dirty="0" smtClean="0"/>
              <a:t>an kezdeményzett </a:t>
            </a:r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akivitások</a:t>
            </a:r>
            <a:r>
              <a:rPr lang="sk-SK" sz="2800" dirty="0" smtClean="0"/>
              <a:t> fejlesztése,</a:t>
            </a:r>
            <a:endParaRPr lang="hu-HU" sz="2800" dirty="0" smtClean="0"/>
          </a:p>
          <a:p>
            <a:pPr lvl="0" algn="l"/>
            <a:r>
              <a:rPr lang="sk-SK" sz="2800" dirty="0" smtClean="0"/>
              <a:t>a szlovák-magyar határmenti régióban élő lakosság </a:t>
            </a:r>
            <a:r>
              <a:rPr lang="sk-SK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nagyobb szociális kohézió</a:t>
            </a:r>
            <a:r>
              <a:rPr lang="sk-SK" sz="2800" dirty="0" smtClean="0">
                <a:solidFill>
                  <a:schemeClr val="bg1">
                    <a:lumMod val="50000"/>
                  </a:schemeClr>
                </a:solidFill>
              </a:rPr>
              <a:t>ja</a:t>
            </a:r>
            <a:endParaRPr lang="hu-HU" sz="28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Kép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3463710" cy="205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692696"/>
            <a:ext cx="194421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C:\Users\Graholy Éva\AppData\Local\Temp\Temp1_program_logo.zip\logo\husk_logo_en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76672"/>
            <a:ext cx="288032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Konferencia-előkészítés</a:t>
            </a:r>
            <a:endParaRPr lang="hu-HU" dirty="0">
              <a:solidFill>
                <a:schemeClr val="tx2">
                  <a:lumMod val="60000"/>
                  <a:lumOff val="40000"/>
                </a:schemeClr>
              </a:solidFill>
              <a:latin typeface="Trajan Pro" pitchFamily="18" charset="-18"/>
            </a:endParaRPr>
          </a:p>
        </p:txBody>
      </p:sp>
      <p:pic>
        <p:nvPicPr>
          <p:cNvPr id="15362" name="Picture 2" descr="I:\DCIM\100PHOTO\SAM_0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Konferencia-előkészítés</a:t>
            </a:r>
            <a:endParaRPr lang="hu-HU" dirty="0"/>
          </a:p>
        </p:txBody>
      </p:sp>
      <p:pic>
        <p:nvPicPr>
          <p:cNvPr id="16386" name="Picture 2" descr="I:\DCIM\100PHOTO\SAM_02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ajan Pro" pitchFamily="18" charset="-18"/>
              </a:rPr>
              <a:t>A kassai önkormányzati kerület és Borsod-Abaúj-Zemplén megye szociális problematikája</a:t>
            </a:r>
            <a:endParaRPr lang="hu-HU" sz="3200" dirty="0">
              <a:solidFill>
                <a:schemeClr val="tx2">
                  <a:lumMod val="60000"/>
                  <a:lumOff val="40000"/>
                </a:schemeClr>
              </a:solidFill>
              <a:latin typeface="Trajan Pro" pitchFamily="18" charset="-18"/>
            </a:endParaRPr>
          </a:p>
        </p:txBody>
      </p:sp>
      <p:pic>
        <p:nvPicPr>
          <p:cNvPr id="1040" name="Picture 16" descr="I:\DCIM\100PHOTO\SAM_0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7200800" cy="4227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A kassai önkormányzati kerület és Borsod-Abaúj-Zemplén megye szociális problematikája</a:t>
            </a:r>
            <a:endParaRPr lang="hu-HU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I:\DCIM\100PHOTO\SAM_0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A kassai önkormányzati kerület és Borsod-Abaúj-Zemplén megye szociális problematikája</a:t>
            </a:r>
            <a:endParaRPr lang="hu-HU" sz="2800" dirty="0"/>
          </a:p>
        </p:txBody>
      </p:sp>
      <p:pic>
        <p:nvPicPr>
          <p:cNvPr id="4098" name="Picture 2" descr="I:\DCIM\100PHOTO\SAM_02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800" dirty="0" smtClean="0">
                <a:solidFill>
                  <a:schemeClr val="accent1">
                    <a:lumMod val="75000"/>
                  </a:schemeClr>
                </a:solidFill>
                <a:latin typeface="Trajan Pro" pitchFamily="18" charset="-18"/>
              </a:rPr>
              <a:t>A kassai önkormányzati kerület és Borsod-Abaúj-Zemplén megye szociális problematikája</a:t>
            </a:r>
            <a:endParaRPr lang="hu-HU" sz="2800" dirty="0"/>
          </a:p>
        </p:txBody>
      </p:sp>
      <p:pic>
        <p:nvPicPr>
          <p:cNvPr id="6146" name="Picture 2" descr="I:\DCIM\100PHOTO\SAM_0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151</Words>
  <Application>Microsoft Office PowerPoint</Application>
  <PresentationFormat>Diavetítés a képernyőre (4:3 oldalarány)</PresentationFormat>
  <Paragraphs>41</Paragraphs>
  <Slides>26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26</vt:i4>
      </vt:variant>
    </vt:vector>
  </HeadingPairs>
  <TitlesOfParts>
    <vt:vector size="27" baseType="lpstr">
      <vt:lpstr>Office-téma</vt:lpstr>
      <vt:lpstr>Projektértékelés- képekben</vt:lpstr>
      <vt:lpstr>A projekt részei</vt:lpstr>
      <vt:lpstr>Átfogó cél: </vt:lpstr>
      <vt:lpstr>Konferencia-előkészítés</vt:lpstr>
      <vt:lpstr>Konferencia-előkészítés</vt:lpstr>
      <vt:lpstr>A kassai önkormányzati kerület és Borsod-Abaúj-Zemplén megye szociális problematikája</vt:lpstr>
      <vt:lpstr>A kassai önkormányzati kerület és Borsod-Abaúj-Zemplén megye szociális problematikája</vt:lpstr>
      <vt:lpstr>A kassai önkormányzati kerület és Borsod-Abaúj-Zemplén megye szociális problematikája</vt:lpstr>
      <vt:lpstr>A kassai önkormányzati kerület és Borsod-Abaúj-Zemplén megye szociális problematikája</vt:lpstr>
      <vt:lpstr>A kassai önkormányzati kerület és Borsod-Abaúj-Zemplén megye szociális problematikája</vt:lpstr>
      <vt:lpstr>A kassai önkormányzati kerület és Borsod-Abaúj-Zemplén megye szociális problematikája</vt:lpstr>
      <vt:lpstr>Panel – Szociális és gyermekvédelmi ellátások rendszere</vt:lpstr>
      <vt:lpstr>Panel – Szociális és gyermekvédelmi ellátások rendszere</vt:lpstr>
      <vt:lpstr>Panel – Szegénység, munkanélküliség</vt:lpstr>
      <vt:lpstr>Panel – Szegénység, munkanélküliség</vt:lpstr>
      <vt:lpstr>Panel - Romák, romaprogramok</vt:lpstr>
      <vt:lpstr>Panel - Romák, romaprogramok</vt:lpstr>
      <vt:lpstr>18. dia</vt:lpstr>
      <vt:lpstr>19. dia</vt:lpstr>
      <vt:lpstr>Roma nyelvtanfolyam</vt:lpstr>
      <vt:lpstr>21. dia</vt:lpstr>
      <vt:lpstr>Tréning és jegyzet</vt:lpstr>
      <vt:lpstr>Tréning</vt:lpstr>
      <vt:lpstr>Tréning</vt:lpstr>
      <vt:lpstr>Tréning</vt:lpstr>
      <vt:lpstr>köszönöm a figyelmet!</vt:lpstr>
    </vt:vector>
  </TitlesOfParts>
  <Company>WXPEE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Andi</dc:creator>
  <cp:lastModifiedBy>Andi</cp:lastModifiedBy>
  <cp:revision>28</cp:revision>
  <dcterms:created xsi:type="dcterms:W3CDTF">2013-09-04T14:04:21Z</dcterms:created>
  <dcterms:modified xsi:type="dcterms:W3CDTF">2013-09-05T06:05:38Z</dcterms:modified>
</cp:coreProperties>
</file>